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86" autoAdjust="0"/>
  </p:normalViewPr>
  <p:slideViewPr>
    <p:cSldViewPr>
      <p:cViewPr varScale="1">
        <p:scale>
          <a:sx n="95" d="100"/>
          <a:sy n="95" d="100"/>
        </p:scale>
        <p:origin x="31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A9F4DC-9A97-9DD4-A872-F3B08B6BA9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7F6128-D7A8-6F86-F2CF-514218DFA81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CE36155-D77B-40BE-A83C-F46D5D35102D}" type="datetimeFigureOut">
              <a:rPr lang="en-US"/>
              <a:pPr>
                <a:defRPr/>
              </a:pPr>
              <a:t>7/27/2023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97B8FF2-EA6F-8019-752C-29CFD4E94D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221550E-9B52-0AA2-15C0-40265A82C5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478EDC-4F49-B012-7E1B-7909A2469CC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178CEA-61C6-56F1-4146-0122DFB57E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7840254-E010-472B-84EF-005CFA0839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E57886C6-E7F9-813E-A610-B76D33D21D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0F4F2A81-0081-511A-B685-46A7B7FECD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36C773FA-7C7B-BF9B-18BA-AFD9E09B91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69F312B-CA51-4577-926C-01FC908A5CDB}" type="slidenum">
              <a:rPr lang="en-AU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442F41E5-450A-0854-6301-850DF6DAB14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DEEBD915-DCF3-98B4-EE93-E580CDEA53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02636B30-73FE-78F7-F915-082BF4A8B8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BCCB7D6-0198-4610-B3F4-C276D2FD3587}" type="slidenum">
              <a:rPr lang="en-AU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12E9311E-84F4-75A9-44F0-8FD168222F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EEA3B590-761D-19E8-13D4-EB28028434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56AB48D0-5D4E-7ADA-90CF-C0B5438F6C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3336C67-419E-4242-97D7-5F95C62D6B3A}" type="slidenum">
              <a:rPr lang="en-AU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712E5C9A-DB1E-93F4-BBDA-1CC7EEEA78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A464B671-8D5A-4B4B-AD5F-D2DD129AC2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72C84C71-9543-55CE-11E5-48D504B7F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2751865-E4A6-4A38-B553-C7B2F3CB9719}" type="slidenum">
              <a:rPr lang="en-AU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AU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404336-2EDA-3E9C-C147-4B866CF186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F7E4168-94E4-D2C9-C96A-271F7DD716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CA0056E-F432-EC7C-0352-438B3A8E96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788A4-A970-4FEA-B54C-646F4331B6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4088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6A3241-DA5F-976D-F634-8BEE418794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8A384D0-EEB0-18B0-B8DA-9FC40F5E88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CF523D-23AD-638E-ED67-91AD4992EF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65AA4-6CEA-4ABD-AA74-4D0F19F767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23599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8BD2953-D2B4-4BBF-9566-99C4D97F34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378323B-204A-1FA4-1982-EF928FFF24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64CE4A8-99F1-0CB6-5560-BCF8F0AAE8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B85-8DBA-44A4-AFEF-EDDDB79FEF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43206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B33C9CC-0065-01DE-E5CE-874EDC90E7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3FA739-FC2F-AAAC-F1B4-A0BB19F147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D10E387-E3CC-323B-981E-9F005116FE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1233C-B311-45E8-B0D9-393A0435CA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1753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E692FA-AD96-C016-E12B-DA7F389623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B8364C-0B1F-242B-EDDD-A5FFA24CF7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7CA3402-9470-4972-449B-FE330949CB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231D8-CD8A-4982-A715-C697612B2E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20528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71FE7E-64D2-912F-8072-0E3FEB5864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77FCE3-A86C-C3FF-0775-B2FA378ED8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CD5B21-9F10-9961-83A8-718896EBD1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A2506-A602-47A0-AA0C-BF65AFEEE7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194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A626875-4E72-38CB-D836-1C9BF0C13B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5B08DCB-D657-7E93-43A8-D2C95A7A4B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7163A8E-B811-DEEF-001B-550CD4532A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53181-BF02-4CE1-9C8D-AD9FF3DD885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2505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806AC70-11A1-22B0-D59C-64B8A8312B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6E70FC0-8CF5-8D17-214F-2A08BBD920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C9A4E0E-C53C-2A5C-3A61-8DF38F8802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49F91-4BE1-4117-A814-232B067E7F9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31199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195586E-38B5-F836-B2E4-D38B036AF4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9EBB9FF-73E9-0DD9-87FA-AFE8035824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25E022A-E333-80E9-765E-28D40A3FA8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6C3C1-CCCA-49E3-8B2C-D6E0A248E7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49995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1016A92-40C3-4623-A717-4E5CC24ABA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5DCE47-1617-5EE9-2127-ED3D67C3C9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248107-D7C5-E60C-CA70-D031AB1CCB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2D863-B98B-4734-8336-7FD8EF1E0F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83736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6D7B73-7C80-E2E7-6C9F-1A1D94AFA8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4EB0C8-C08C-02D9-8327-0E684ED16A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CA6DF1-D17B-2F0C-C92F-B13EABB378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BC33D8-194F-45DF-BFE8-71971FEF9B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8040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C6EFA7A-271A-72A5-E5F5-7F4BE9DBC9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085B38E-58B7-43CD-2A14-0832249FD9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DB96BA3-3969-F3C5-9566-D757965643F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C50854B-0271-AD5B-B89A-60C2198BDDE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7534CFD-79D2-2247-F0E6-6B9E2D8707D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154881D7-F724-4942-98A3-4D81918DAA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EA54358-F117-D6AD-D5B2-E6EA3C539F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404813"/>
            <a:ext cx="10514013" cy="59769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AU" altLang="en-US" sz="1800">
                <a:solidFill>
                  <a:schemeClr val="bg1"/>
                </a:solidFill>
                <a:latin typeface="Calibri" panose="020F0502020204030204" pitchFamily="34" charset="0"/>
              </a:rPr>
              <a:t>Verse 1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Lord I come to You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Let my heart be changed renewed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Flowing from the grace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That I found in You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And Lord I've come to know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The weaknesses I see in me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Will be stripped away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By the pow'r of Your love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95A8767-7A10-CED9-8218-350FEEEA5D6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333375"/>
            <a:ext cx="9648825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AU" altLang="en-US" sz="200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Hold me close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Let Your love surround me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Bring me near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Draw me to Your side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And as I wait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I'll rise up like the eagle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And I will soar with You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Your Spirit leads me on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In the pow'r of Your love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9F2AE51E-3B90-5CD0-CD41-355F3FC1A6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16050" y="333375"/>
            <a:ext cx="9575800" cy="5975350"/>
          </a:xfrm>
        </p:spPr>
        <p:txBody>
          <a:bodyPr/>
          <a:lstStyle/>
          <a:p>
            <a:pPr eaLnBrk="1" hangingPunct="1"/>
            <a:r>
              <a:rPr lang="en-AU" altLang="en-US" sz="1800">
                <a:solidFill>
                  <a:schemeClr val="bg1"/>
                </a:solidFill>
                <a:latin typeface="Calibri" panose="020F0502020204030204" pitchFamily="34" charset="0"/>
              </a:rPr>
              <a:t>Verse 2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Lord unveil my eyes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Let me see You face to face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The knowledge of Your love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As You live in me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Lord renew my mind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As Your will unfolds in my life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In living ev'ry day</a:t>
            </a:r>
          </a:p>
          <a:p>
            <a:pPr eaLnBrk="1" hangingPunct="1"/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By the pow'r of Your love</a:t>
            </a:r>
            <a:endParaRPr lang="en-AU" altLang="en-US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3233A77A-98E4-805A-4C9B-852D21D629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333375"/>
            <a:ext cx="9648825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AU" altLang="en-US" sz="2000">
                <a:solidFill>
                  <a:schemeClr val="bg1"/>
                </a:solidFill>
                <a:latin typeface="Calibri" panose="020F0502020204030204" pitchFamily="34" charset="0"/>
              </a:rPr>
              <a:t>Chorus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Hold me close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Let Your love surround me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Bring me near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Draw me to Your side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And as I wait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I'll rise up like the eagle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And I will soar with You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Your Spirit leads me on</a:t>
            </a:r>
          </a:p>
          <a:p>
            <a:pPr eaLnBrk="1" hangingPunct="1">
              <a:lnSpc>
                <a:spcPct val="90000"/>
              </a:lnSpc>
            </a:pPr>
            <a:r>
              <a:rPr lang="en-AU" altLang="en-US" sz="3600">
                <a:solidFill>
                  <a:schemeClr val="bg1"/>
                </a:solidFill>
                <a:latin typeface="Calibri" panose="020F0502020204030204" pitchFamily="34" charset="0"/>
              </a:rPr>
              <a:t>In the pow'r of Your love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CB9694-74EC-3A48-4DAC-C1C92030B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5954713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AU" altLang="en-US" sz="800">
                <a:solidFill>
                  <a:schemeClr val="bg1"/>
                </a:solidFill>
                <a:latin typeface="akagi_probook"/>
              </a:rPr>
              <a:t>CCLI Song # 917491</a:t>
            </a:r>
          </a:p>
          <a:p>
            <a:pPr eaLnBrk="1" hangingPunct="1"/>
            <a:r>
              <a:rPr lang="en-AU" altLang="en-US" sz="800">
                <a:solidFill>
                  <a:schemeClr val="bg1"/>
                </a:solidFill>
                <a:latin typeface="akagi_probook"/>
              </a:rPr>
              <a:t>Geoff Bullock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800">
                <a:solidFill>
                  <a:schemeClr val="bg1"/>
                </a:solidFill>
                <a:latin typeface="akagi_probook"/>
              </a:rPr>
              <a:t>© 1992 Geoff Bullock Music (Admin. by CopyCare Pacific Pty. Ltd.)</a:t>
            </a:r>
          </a:p>
          <a:p>
            <a:pPr eaLnBrk="1" hangingPunct="1"/>
            <a:r>
              <a:rPr lang="en-AU" altLang="en-US" sz="800" i="1">
                <a:solidFill>
                  <a:schemeClr val="bg1"/>
                </a:solidFill>
                <a:latin typeface="akagi_probook"/>
              </a:rPr>
              <a:t>For use solely with the SongSelect® </a:t>
            </a:r>
            <a:r>
              <a:rPr lang="en-AU" altLang="en-US" sz="800" i="1">
                <a:solidFill>
                  <a:schemeClr val="bg1"/>
                </a:solidFill>
                <a:latin typeface="akagi_probook"/>
                <a:hlinkClick r:id="rId3"/>
              </a:rPr>
              <a:t>Terms of Use</a:t>
            </a:r>
            <a:r>
              <a:rPr lang="en-AU" altLang="en-US" sz="800" i="1">
                <a:solidFill>
                  <a:schemeClr val="bg1"/>
                </a:solidFill>
                <a:latin typeface="akagi_probook"/>
              </a:rPr>
              <a:t>. All rights reserved. </a:t>
            </a:r>
            <a:r>
              <a:rPr lang="en-AU" altLang="en-US" sz="800" i="1">
                <a:solidFill>
                  <a:schemeClr val="bg1"/>
                </a:solidFill>
                <a:latin typeface="akagi_probook"/>
                <a:hlinkClick r:id="rId4"/>
              </a:rPr>
              <a:t>www.ccli.com</a:t>
            </a:r>
            <a:endParaRPr lang="en-AU" altLang="en-US" sz="800" i="1">
              <a:solidFill>
                <a:schemeClr val="bg1"/>
              </a:solidFill>
              <a:latin typeface="akagi_probook"/>
            </a:endParaRPr>
          </a:p>
          <a:p>
            <a:pPr eaLnBrk="1" hangingPunct="1"/>
            <a:r>
              <a:rPr lang="en-AU" altLang="en-US" sz="800">
                <a:solidFill>
                  <a:schemeClr val="bg1"/>
                </a:solidFill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224</Words>
  <Application>Microsoft Office PowerPoint</Application>
  <PresentationFormat>Widescreen</PresentationFormat>
  <Paragraphs>47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akagi_probook</vt:lpstr>
      <vt:lpstr>Default Design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PW621 The Power Of Your Love</dc:title>
  <dc:creator>Narelle and Jeremy Wheaton</dc:creator>
  <cp:lastModifiedBy>Narelle Wheaton</cp:lastModifiedBy>
  <cp:revision>8</cp:revision>
  <dcterms:created xsi:type="dcterms:W3CDTF">2006-03-11T09:10:24Z</dcterms:created>
  <dcterms:modified xsi:type="dcterms:W3CDTF">2023-07-27T03:47:44Z</dcterms:modified>
</cp:coreProperties>
</file>